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78" r:id="rId5"/>
    <p:sldId id="279" r:id="rId6"/>
    <p:sldId id="275" r:id="rId7"/>
    <p:sldId id="276" r:id="rId8"/>
    <p:sldId id="277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8ADDB1-37CB-489A-90A2-4A8D3AA79709}" v="335" dt="2023-11-15T04:48:40.259"/>
    <p1510:client id="{6DD4B227-5DE6-4AA2-A27F-D3F69E2BC8D6}" v="156" dt="2023-11-16T06:32:56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44" d="100"/>
          <a:sy n="44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5:29:40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14923 7329 0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5:29:40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12594 5741 0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5:29:40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13256 5345 0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5:29:40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13256 5345 0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5:29:40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12065 7699 0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5:29:40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12065 7699 0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5:29:40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12065 7699 0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5:29:40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12065 7699 0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5:29:40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12065 7699 0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5:29:40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11483 6033 0 0 0,'-15'0'0'0'0,"-41"0"0"0"0,-48 0 0 0 0,-43 0 0 0 0,-41 0 0 0 0,-17 0 0 0 0,-19 0 0 0 0,-7 0 0 0 0,6 0 0 0 0,26 0 0 0 0,33 0 0 0 0,37 0 0 0 0,33 0 0 0 0,33 7 0 0 0,20 3 0 0 0,17-1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5:29:40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15610 3440 0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5:29:40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15610 3440 0 0 0,'0'0'0'0'0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77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19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1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688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442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137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04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6179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90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44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3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88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5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484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0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2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4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554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HATECH22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4.jpeg"/><Relationship Id="rId18" Type="http://schemas.openxmlformats.org/officeDocument/2006/relationships/customXml" Target="../ink/ink12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11.xml"/><Relationship Id="rId2" Type="http://schemas.openxmlformats.org/officeDocument/2006/relationships/image" Target="../media/image1.jpeg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customXml" Target="../ink/ink7.xml"/><Relationship Id="rId5" Type="http://schemas.openxmlformats.org/officeDocument/2006/relationships/image" Target="../media/image5.png"/><Relationship Id="rId15" Type="http://schemas.openxmlformats.org/officeDocument/2006/relationships/customXml" Target="../ink/ink9.xml"/><Relationship Id="rId10" Type="http://schemas.openxmlformats.org/officeDocument/2006/relationships/customXml" Target="../ink/ink6.xml"/><Relationship Id="rId9" Type="http://schemas.openxmlformats.org/officeDocument/2006/relationships/customXml" Target="../ink/ink5.xml"/><Relationship Id="rId14" Type="http://schemas.openxmlformats.org/officeDocument/2006/relationships/customXml" Target="../ink/ink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7899" y="1902815"/>
            <a:ext cx="7701629" cy="3527593"/>
          </a:xfrm>
        </p:spPr>
        <p:txBody>
          <a:bodyPr>
            <a:normAutofit/>
          </a:bodyPr>
          <a:lstStyle/>
          <a:p>
            <a:pPr algn="ctr"/>
            <a:r>
              <a:rPr lang="en-US" sz="6000" i="1" dirty="0">
                <a:solidFill>
                  <a:srgbClr val="FFFFFF"/>
                </a:solidFill>
                <a:latin typeface="Book Antiqua"/>
                <a:ea typeface="Calibri Light"/>
                <a:cs typeface="Calibri Light"/>
              </a:rPr>
              <a:t>HA TECHNOLOGY</a:t>
            </a:r>
            <a:br>
              <a:rPr lang="en-US" sz="6000" dirty="0">
                <a:solidFill>
                  <a:srgbClr val="FFFFFF"/>
                </a:solidFill>
                <a:latin typeface="Book Antiqua"/>
                <a:ea typeface="Calibri Light"/>
                <a:cs typeface="Calibri Light"/>
              </a:rPr>
            </a:br>
            <a:br>
              <a:rPr lang="en-US" sz="6000" dirty="0">
                <a:solidFill>
                  <a:srgbClr val="FFFFFF"/>
                </a:solidFill>
                <a:latin typeface="Book Antiqua"/>
                <a:ea typeface="Calibri Light"/>
                <a:cs typeface="Calibri Light"/>
              </a:rPr>
            </a:br>
            <a:endParaRPr lang="en-US" sz="3200">
              <a:solidFill>
                <a:srgbClr val="FFFFFF"/>
              </a:solidFill>
              <a:latin typeface="Calibri Ligh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7E62F-0CFE-1408-4DD0-F14A7B4B0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236" y="2503116"/>
            <a:ext cx="3979205" cy="1453363"/>
          </a:xfrm>
        </p:spPr>
        <p:txBody>
          <a:bodyPr>
            <a:normAutofit/>
          </a:bodyPr>
          <a:lstStyle/>
          <a:p>
            <a:r>
              <a:rPr lang="en-US" b="1" i="1" dirty="0">
                <a:latin typeface="Calibri"/>
                <a:cs typeface="Calibri Light"/>
              </a:rPr>
              <a:t>Our Team</a:t>
            </a:r>
            <a:endParaRPr lang="en-US" b="1" i="1">
              <a:latin typeface="Calibri"/>
              <a:cs typeface="Calibri"/>
            </a:endParaRPr>
          </a:p>
        </p:txBody>
      </p:sp>
      <p:pic>
        <p:nvPicPr>
          <p:cNvPr id="4" name="Content Placeholder 3" descr="A chart of a company&#10;&#10;Description automatically generated">
            <a:extLst>
              <a:ext uri="{FF2B5EF4-FFF2-40B4-BE49-F238E27FC236}">
                <a16:creationId xmlns:a16="http://schemas.microsoft.com/office/drawing/2014/main" id="{F591AFFB-B20C-A590-DB8E-764BC271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519" y="268409"/>
            <a:ext cx="8428245" cy="632118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7952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project planning&#10;&#10;Description automatically generated">
            <a:extLst>
              <a:ext uri="{FF2B5EF4-FFF2-40B4-BE49-F238E27FC236}">
                <a16:creationId xmlns:a16="http://schemas.microsoft.com/office/drawing/2014/main" id="{B67C0CCA-C104-D29D-4DED-45ABBDF05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1999" cy="68343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12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project&#10;&#10;Description automatically generated">
            <a:extLst>
              <a:ext uri="{FF2B5EF4-FFF2-40B4-BE49-F238E27FC236}">
                <a16:creationId xmlns:a16="http://schemas.microsoft.com/office/drawing/2014/main" id="{0AA0C021-8EC5-E9D3-A38F-D91FC3F3B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7" y="4235"/>
            <a:ext cx="12196662" cy="6851778"/>
          </a:xfrm>
        </p:spPr>
      </p:pic>
    </p:spTree>
    <p:extLst>
      <p:ext uri="{BB962C8B-B14F-4D97-AF65-F5344CB8AC3E}">
        <p14:creationId xmlns:p14="http://schemas.microsoft.com/office/powerpoint/2010/main" val="843923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0561A-2F97-7AEF-D493-23DF83769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b="1" i="1" dirty="0">
                <a:latin typeface="Calibri"/>
                <a:cs typeface="Calibri Light"/>
              </a:rPr>
              <a:t>Contact us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90FD7-BD28-D716-2547-895560DC8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279219"/>
            <a:ext cx="6517543" cy="6112950"/>
          </a:xfrm>
        </p:spPr>
        <p:txBody>
          <a:bodyPr>
            <a:normAutofit/>
          </a:bodyPr>
          <a:lstStyle/>
          <a:p>
            <a:r>
              <a:rPr lang="en-US" sz="3600" b="1" dirty="0">
                <a:ea typeface="+mn-lt"/>
                <a:cs typeface="+mn-lt"/>
              </a:rPr>
              <a:t>EMAIL: </a:t>
            </a:r>
            <a:r>
              <a:rPr lang="en-US" sz="3600" b="1" dirty="0">
                <a:ea typeface="+mn-lt"/>
                <a:cs typeface="+mn-lt"/>
                <a:hlinkClick r:id="rId3"/>
              </a:rPr>
              <a:t>HATECH22@GMAIL.COM</a:t>
            </a:r>
            <a:endParaRPr lang="en-US" sz="3600" b="1" dirty="0">
              <a:ea typeface="+mn-lt"/>
              <a:cs typeface="+mn-lt"/>
            </a:endParaRPr>
          </a:p>
          <a:p>
            <a:r>
              <a:rPr lang="en-US" sz="3600" b="1" dirty="0">
                <a:ea typeface="+mn-lt"/>
                <a:cs typeface="+mn-lt"/>
              </a:rPr>
              <a:t>TELEPHONE:</a:t>
            </a:r>
          </a:p>
          <a:p>
            <a:pPr marL="0" indent="0">
              <a:buNone/>
            </a:pPr>
            <a:r>
              <a:rPr lang="en-US" sz="3600" b="1" dirty="0">
                <a:ea typeface="+mn-lt"/>
                <a:cs typeface="+mn-lt"/>
              </a:rPr>
              <a:t>   +226-123 (4567)</a:t>
            </a:r>
          </a:p>
        </p:txBody>
      </p:sp>
    </p:spTree>
    <p:extLst>
      <p:ext uri="{BB962C8B-B14F-4D97-AF65-F5344CB8AC3E}">
        <p14:creationId xmlns:p14="http://schemas.microsoft.com/office/powerpoint/2010/main" val="1922415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E51A2D7-0BB1-77F7-1520-6E44765E46AF}"/>
                  </a:ext>
                </a:extLst>
              </p14:cNvPr>
              <p14:cNvContentPartPr/>
              <p14:nvPr/>
            </p14:nvContentPartPr>
            <p14:xfrm>
              <a:off x="8335346" y="3156856"/>
              <a:ext cx="15551" cy="1555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E51A2D7-0BB1-77F7-1520-6E44765E46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73347" y="2394857"/>
                <a:ext cx="1555100" cy="1555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27FBA83-C01A-28E8-985F-72C9D3F867DF}"/>
                  </a:ext>
                </a:extLst>
              </p14:cNvPr>
              <p14:cNvContentPartPr/>
              <p14:nvPr/>
            </p14:nvContentPartPr>
            <p14:xfrm>
              <a:off x="6655836" y="3374570"/>
              <a:ext cx="15551" cy="1555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27FBA83-C01A-28E8-985F-72C9D3F867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8286" y="2597020"/>
                <a:ext cx="1555100" cy="1555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57FAFC9-48B1-E3C1-26EC-EF6143A293DC}"/>
                  </a:ext>
                </a:extLst>
              </p14:cNvPr>
              <p14:cNvContentPartPr/>
              <p14:nvPr/>
            </p14:nvContentPartPr>
            <p14:xfrm>
              <a:off x="6655836" y="3374570"/>
              <a:ext cx="15551" cy="15551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57FAFC9-48B1-E3C1-26EC-EF6143A293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8286" y="2597020"/>
                <a:ext cx="1555100" cy="1555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42A7D30-3652-BE5A-8855-E34FF3DE11E2}"/>
                  </a:ext>
                </a:extLst>
              </p14:cNvPr>
              <p14:cNvContentPartPr/>
              <p14:nvPr/>
            </p14:nvContentPartPr>
            <p14:xfrm>
              <a:off x="6655836" y="3374570"/>
              <a:ext cx="15551" cy="1555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42A7D30-3652-BE5A-8855-E34FF3DE11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8286" y="2597020"/>
                <a:ext cx="1555100" cy="1555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037ACC0-E2A9-DE8E-B973-A2D74F41038F}"/>
                  </a:ext>
                </a:extLst>
              </p14:cNvPr>
              <p14:cNvContentPartPr/>
              <p14:nvPr/>
            </p14:nvContentPartPr>
            <p14:xfrm>
              <a:off x="6655836" y="3374570"/>
              <a:ext cx="15551" cy="1555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037ACC0-E2A9-DE8E-B973-A2D74F4103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8286" y="2597020"/>
                <a:ext cx="1555100" cy="1555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D2A6BA9-AAC2-E9C5-7390-7260ED9CE663}"/>
                  </a:ext>
                </a:extLst>
              </p14:cNvPr>
              <p14:cNvContentPartPr/>
              <p14:nvPr/>
            </p14:nvContentPartPr>
            <p14:xfrm>
              <a:off x="6655836" y="3374570"/>
              <a:ext cx="15551" cy="15551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D2A6BA9-AAC2-E9C5-7390-7260ED9CE6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8286" y="2597020"/>
                <a:ext cx="1555100" cy="1555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10D0C19-034B-4A19-C784-940FCC4974E9}"/>
                  </a:ext>
                </a:extLst>
              </p14:cNvPr>
              <p14:cNvContentPartPr/>
              <p14:nvPr/>
            </p14:nvContentPartPr>
            <p14:xfrm>
              <a:off x="5069516" y="2394856"/>
              <a:ext cx="762116" cy="1555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10D0C19-034B-4A19-C784-940FCC4974E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51525" y="2366634"/>
                <a:ext cx="797739" cy="72571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 descr="A logo with people around it&#10;&#10;Description automatically generated">
            <a:extLst>
              <a:ext uri="{FF2B5EF4-FFF2-40B4-BE49-F238E27FC236}">
                <a16:creationId xmlns:a16="http://schemas.microsoft.com/office/drawing/2014/main" id="{F4651859-B3D7-8B9A-CBDB-D9C6931ED2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33390" y="0"/>
            <a:ext cx="746630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C7BD5B6-24EA-1296-D084-3F6FD6D4BD18}"/>
                  </a:ext>
                </a:extLst>
              </p14:cNvPr>
              <p14:cNvContentPartPr/>
              <p14:nvPr/>
            </p14:nvContentPartPr>
            <p14:xfrm>
              <a:off x="8739672" y="870856"/>
              <a:ext cx="15551" cy="15551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C7BD5B6-24EA-1296-D084-3F6FD6D4BD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2122" y="108857"/>
                <a:ext cx="1555100" cy="1555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FB98F26-C35E-96C0-EB07-6CABE08E06A1}"/>
                  </a:ext>
                </a:extLst>
              </p14:cNvPr>
              <p14:cNvContentPartPr/>
              <p14:nvPr/>
            </p14:nvContentPartPr>
            <p14:xfrm>
              <a:off x="8739672" y="870856"/>
              <a:ext cx="15551" cy="15551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FB98F26-C35E-96C0-EB07-6CABE08E06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2122" y="108857"/>
                <a:ext cx="1555100" cy="1555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01971D9-8E24-88E4-3E33-9F8F749883D0}"/>
                  </a:ext>
                </a:extLst>
              </p14:cNvPr>
              <p14:cNvContentPartPr/>
              <p14:nvPr/>
            </p14:nvContentPartPr>
            <p14:xfrm>
              <a:off x="6966856" y="2223795"/>
              <a:ext cx="15551" cy="15551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01971D9-8E24-88E4-3E33-9F8F749883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9306" y="1446245"/>
                <a:ext cx="1555100" cy="1555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46E1D3F-F16F-D606-C0D2-C6DD97389789}"/>
                  </a:ext>
                </a:extLst>
              </p14:cNvPr>
              <p14:cNvContentPartPr/>
              <p14:nvPr/>
            </p14:nvContentPartPr>
            <p14:xfrm>
              <a:off x="7355632" y="1990530"/>
              <a:ext cx="15551" cy="15551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46E1D3F-F16F-D606-C0D2-C6DD973897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3633" y="1228531"/>
                <a:ext cx="1555100" cy="1555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C6F4425-E95A-8A5C-E93E-FF51D9B4C5DC}"/>
                  </a:ext>
                </a:extLst>
              </p14:cNvPr>
              <p14:cNvContentPartPr/>
              <p14:nvPr/>
            </p14:nvContentPartPr>
            <p14:xfrm>
              <a:off x="7355632" y="1990530"/>
              <a:ext cx="15551" cy="15551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C6F4425-E95A-8A5C-E93E-FF51D9B4C5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3633" y="1228531"/>
                <a:ext cx="1555100" cy="15551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8418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57854-AAD9-F918-E056-B580A13C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63328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b="1" i="1" dirty="0">
                <a:latin typeface="Calibri"/>
                <a:ea typeface="Calibri"/>
                <a:cs typeface="Calibri"/>
              </a:rPr>
              <a:t>Company History</a:t>
            </a:r>
            <a:endParaRPr lang="en-US" i="1" dirty="0">
              <a:ea typeface="Calibri Light" panose="020F0302020204030204"/>
              <a:cs typeface="Calibri Light" panose="020F0302020204030204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98B55-FCE5-8E76-F42B-E2E166FBF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217015"/>
            <a:ext cx="6517543" cy="6346215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Clr>
                <a:srgbClr val="FFFFFF"/>
              </a:buClr>
              <a:buNone/>
            </a:pPr>
            <a:br>
              <a:rPr lang="en-US" sz="1700" dirty="0"/>
            </a:br>
            <a:endParaRPr lang="en-US" sz="1700" dirty="0">
              <a:ea typeface="Calibri"/>
              <a:cs typeface="Calibri"/>
            </a:endParaRPr>
          </a:p>
          <a:p>
            <a:pPr marL="800100" lvl="1" indent="-342900">
              <a:lnSpc>
                <a:spcPct val="90000"/>
              </a:lnSpc>
              <a:buClr>
                <a:srgbClr val="FFFFFF"/>
              </a:buClr>
              <a:buAutoNum type="arabicPeriod"/>
            </a:pPr>
            <a:r>
              <a:rPr lang="en-US" sz="1800" b="1" dirty="0">
                <a:latin typeface="Calibri"/>
                <a:ea typeface="Calibri"/>
                <a:cs typeface="Arial"/>
              </a:rPr>
              <a:t>2017-2018: Building Foundations</a:t>
            </a:r>
            <a:endParaRPr lang="en-US" sz="1800" dirty="0">
              <a:latin typeface="Calibri"/>
              <a:ea typeface="Calibri"/>
              <a:cs typeface="Calibri"/>
            </a:endParaRPr>
          </a:p>
          <a:p>
            <a:pPr lvl="2">
              <a:lnSpc>
                <a:spcPct val="90000"/>
              </a:lnSpc>
              <a:buClr>
                <a:srgbClr val="FFFFFF"/>
              </a:buClr>
            </a:pPr>
            <a:r>
              <a:rPr lang="en-US" sz="1700" dirty="0">
                <a:latin typeface="Calibri"/>
                <a:ea typeface="Calibri"/>
                <a:cs typeface="Arial"/>
              </a:rPr>
              <a:t>Established as a tech solutions provider in 2017.</a:t>
            </a:r>
            <a:endParaRPr lang="en-US" sz="1700" dirty="0">
              <a:latin typeface="Calibri"/>
              <a:ea typeface="Calibri"/>
              <a:cs typeface="Calibri"/>
            </a:endParaRPr>
          </a:p>
          <a:p>
            <a:pPr lvl="2">
              <a:lnSpc>
                <a:spcPct val="90000"/>
              </a:lnSpc>
              <a:buClr>
                <a:srgbClr val="FFFFFF"/>
              </a:buClr>
            </a:pPr>
            <a:r>
              <a:rPr lang="en-US" sz="1700" dirty="0">
                <a:latin typeface="Calibri"/>
                <a:ea typeface="Calibri"/>
                <a:cs typeface="Arial"/>
              </a:rPr>
              <a:t>Laid the groundwork for a client-centric approach.</a:t>
            </a:r>
            <a:endParaRPr lang="en-US" sz="1700" dirty="0">
              <a:latin typeface="Calibri"/>
              <a:ea typeface="Calibri"/>
              <a:cs typeface="Calibri"/>
            </a:endParaRPr>
          </a:p>
          <a:p>
            <a:pPr marL="457200" lvl="1" indent="0">
              <a:lnSpc>
                <a:spcPct val="90000"/>
              </a:lnSpc>
              <a:buClr>
                <a:srgbClr val="FFFFFF"/>
              </a:buClr>
              <a:buNone/>
            </a:pPr>
            <a:r>
              <a:rPr lang="en-US" sz="1700" b="1" dirty="0">
                <a:latin typeface="Calibri"/>
                <a:ea typeface="Calibri"/>
                <a:cs typeface="Arial"/>
              </a:rPr>
              <a:t>2.   </a:t>
            </a:r>
            <a:r>
              <a:rPr lang="en-US" sz="1800" b="1" dirty="0">
                <a:latin typeface="Calibri"/>
                <a:ea typeface="Calibri"/>
                <a:cs typeface="Arial"/>
              </a:rPr>
              <a:t> 2019-2020: Diverse Industry Impact</a:t>
            </a:r>
            <a:endParaRPr lang="en-US" sz="1800" dirty="0">
              <a:latin typeface="Calibri"/>
              <a:ea typeface="Calibri"/>
              <a:cs typeface="Calibri"/>
            </a:endParaRPr>
          </a:p>
          <a:p>
            <a:pPr lvl="2">
              <a:lnSpc>
                <a:spcPct val="90000"/>
              </a:lnSpc>
              <a:buClr>
                <a:srgbClr val="FFFFFF"/>
              </a:buClr>
            </a:pPr>
            <a:r>
              <a:rPr lang="en-US" sz="1700" dirty="0">
                <a:latin typeface="Calibri"/>
                <a:ea typeface="Calibri"/>
                <a:cs typeface="Arial"/>
              </a:rPr>
              <a:t>Executed projects across various industries.</a:t>
            </a:r>
            <a:endParaRPr lang="en-US" sz="1700" dirty="0">
              <a:latin typeface="Calibri"/>
              <a:ea typeface="Calibri"/>
              <a:cs typeface="Calibri"/>
            </a:endParaRPr>
          </a:p>
          <a:p>
            <a:pPr lvl="2">
              <a:lnSpc>
                <a:spcPct val="90000"/>
              </a:lnSpc>
              <a:buClr>
                <a:srgbClr val="FFFFFF"/>
              </a:buClr>
            </a:pPr>
            <a:r>
              <a:rPr lang="en-US" sz="1700" dirty="0">
                <a:latin typeface="Calibri"/>
                <a:ea typeface="Calibri"/>
                <a:cs typeface="Arial"/>
              </a:rPr>
              <a:t>Gained reputation for reliability and efficiency.</a:t>
            </a:r>
            <a:endParaRPr lang="en-US" sz="1700" dirty="0">
              <a:latin typeface="Calibri"/>
              <a:ea typeface="Calibri"/>
              <a:cs typeface="Calibri"/>
            </a:endParaRPr>
          </a:p>
          <a:p>
            <a:pPr marL="457200" lvl="1" indent="0">
              <a:lnSpc>
                <a:spcPct val="90000"/>
              </a:lnSpc>
              <a:buClr>
                <a:srgbClr val="FFFFFF"/>
              </a:buClr>
              <a:buNone/>
            </a:pPr>
            <a:r>
              <a:rPr lang="en-US" sz="1700" b="1" dirty="0">
                <a:latin typeface="Calibri"/>
                <a:ea typeface="Calibri"/>
                <a:cs typeface="Arial"/>
              </a:rPr>
              <a:t>3.    </a:t>
            </a:r>
            <a:r>
              <a:rPr lang="en-US" sz="1800" b="1" dirty="0">
                <a:latin typeface="Calibri"/>
                <a:ea typeface="Calibri"/>
                <a:cs typeface="Arial"/>
              </a:rPr>
              <a:t>2021-2022: Focus on Education Technology</a:t>
            </a:r>
            <a:endParaRPr lang="en-US" sz="1800" dirty="0">
              <a:latin typeface="Calibri"/>
              <a:ea typeface="Calibri"/>
              <a:cs typeface="Calibri"/>
            </a:endParaRPr>
          </a:p>
          <a:p>
            <a:pPr lvl="2">
              <a:lnSpc>
                <a:spcPct val="90000"/>
              </a:lnSpc>
              <a:buClr>
                <a:srgbClr val="FFFFFF"/>
              </a:buClr>
            </a:pPr>
            <a:r>
              <a:rPr lang="en-US" sz="1700" dirty="0">
                <a:latin typeface="Calibri"/>
                <a:ea typeface="Calibri"/>
                <a:cs typeface="Arial"/>
              </a:rPr>
              <a:t>Shifted focus to education sector.</a:t>
            </a:r>
            <a:endParaRPr lang="en-US" sz="1700" dirty="0">
              <a:latin typeface="Calibri"/>
              <a:ea typeface="Calibri"/>
              <a:cs typeface="Calibri"/>
            </a:endParaRPr>
          </a:p>
          <a:p>
            <a:pPr lvl="2">
              <a:lnSpc>
                <a:spcPct val="90000"/>
              </a:lnSpc>
              <a:buClr>
                <a:srgbClr val="FFFFFF"/>
              </a:buClr>
            </a:pPr>
            <a:r>
              <a:rPr lang="en-US" sz="1700" dirty="0">
                <a:latin typeface="Calibri"/>
                <a:ea typeface="Calibri"/>
                <a:cs typeface="Arial"/>
              </a:rPr>
              <a:t>Developed applications for enhanced learning experiences.</a:t>
            </a:r>
            <a:endParaRPr lang="en-US" sz="1700" dirty="0">
              <a:latin typeface="Calibri"/>
              <a:ea typeface="Calibri"/>
              <a:cs typeface="Calibri"/>
            </a:endParaRPr>
          </a:p>
          <a:p>
            <a:pPr marL="457200" lvl="1" indent="0">
              <a:lnSpc>
                <a:spcPct val="90000"/>
              </a:lnSpc>
              <a:buClr>
                <a:srgbClr val="FFFFFF"/>
              </a:buClr>
              <a:buNone/>
            </a:pPr>
            <a:r>
              <a:rPr lang="en-US" sz="1700" b="1" dirty="0">
                <a:latin typeface="Calibri"/>
                <a:ea typeface="Calibri"/>
                <a:cs typeface="Arial"/>
              </a:rPr>
              <a:t>4.    </a:t>
            </a:r>
            <a:r>
              <a:rPr lang="en-US" sz="1800" b="1" dirty="0">
                <a:latin typeface="Calibri"/>
                <a:ea typeface="Calibri"/>
                <a:cs typeface="Arial"/>
              </a:rPr>
              <a:t>2023-Present: Innovation and Excellence</a:t>
            </a:r>
            <a:endParaRPr lang="en-US" sz="1800" dirty="0">
              <a:latin typeface="Calibri"/>
              <a:ea typeface="Calibri"/>
              <a:cs typeface="Calibri"/>
            </a:endParaRPr>
          </a:p>
          <a:p>
            <a:pPr lvl="2">
              <a:lnSpc>
                <a:spcPct val="90000"/>
              </a:lnSpc>
              <a:buClr>
                <a:srgbClr val="FFFFFF"/>
              </a:buClr>
            </a:pPr>
            <a:r>
              <a:rPr lang="en-US" sz="1700" dirty="0">
                <a:latin typeface="Calibri"/>
                <a:ea typeface="Calibri"/>
                <a:cs typeface="Arial"/>
              </a:rPr>
              <a:t>Continued commitment to staying ahead of industry trends.</a:t>
            </a:r>
            <a:endParaRPr lang="en-US" sz="1700" dirty="0">
              <a:latin typeface="Calibri"/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Clr>
                <a:srgbClr val="FFFFFF"/>
              </a:buClr>
              <a:buNone/>
            </a:pPr>
            <a:r>
              <a:rPr lang="en-US" sz="1700" dirty="0">
                <a:latin typeface="Calibri"/>
                <a:ea typeface="Calibri"/>
                <a:cs typeface="Arial"/>
              </a:rPr>
              <a:t>                        Successfully delivered cutting-edge solutions.</a:t>
            </a:r>
            <a:endParaRPr lang="en-US" sz="17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003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71E950-EDBE-34B2-1FE2-9D81B1BE7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072" y="2543330"/>
            <a:ext cx="10131425" cy="1456267"/>
          </a:xfrm>
        </p:spPr>
        <p:txBody>
          <a:bodyPr>
            <a:normAutofit/>
          </a:bodyPr>
          <a:lstStyle/>
          <a:p>
            <a:r>
              <a:rPr lang="en-US" sz="8800" b="1" dirty="0" err="1"/>
              <a:t>PROject</a:t>
            </a:r>
            <a:r>
              <a:rPr lang="en-US" sz="8800" b="1" dirty="0"/>
              <a:t> history</a:t>
            </a:r>
          </a:p>
        </p:txBody>
      </p:sp>
    </p:spTree>
    <p:extLst>
      <p:ext uri="{BB962C8B-B14F-4D97-AF65-F5344CB8AC3E}">
        <p14:creationId xmlns:p14="http://schemas.microsoft.com/office/powerpoint/2010/main" val="79300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sunglasses and a pink shirt&#10;&#10;Description automatically generated">
            <a:extLst>
              <a:ext uri="{FF2B5EF4-FFF2-40B4-BE49-F238E27FC236}">
                <a16:creationId xmlns:a16="http://schemas.microsoft.com/office/drawing/2014/main" id="{9B378DD9-4141-60DA-D1C9-C278EFD9F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43" y="1325626"/>
            <a:ext cx="7227816" cy="44455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F376CA8-5D42-4C3C-A7BC-752A86EE4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024" y="1501902"/>
            <a:ext cx="3659185" cy="4030471"/>
          </a:xfrm>
        </p:spPr>
        <p:txBody>
          <a:bodyPr>
            <a:noAutofit/>
          </a:bodyPr>
          <a:lstStyle/>
          <a:p>
            <a:pPr>
              <a:buClr>
                <a:srgbClr val="FFFFFF"/>
              </a:buClr>
            </a:pPr>
            <a:r>
              <a:rPr lang="en-US" sz="2400" b="1" dirty="0">
                <a:ea typeface="Calibri"/>
                <a:cs typeface="Calibri"/>
              </a:rPr>
              <a:t>E-Commerce Platform</a:t>
            </a:r>
            <a:br>
              <a:rPr lang="en-US" sz="2400" b="1" dirty="0">
                <a:ea typeface="Calibri"/>
                <a:cs typeface="Calibri"/>
              </a:rPr>
            </a:br>
            <a:r>
              <a:rPr lang="en-US" sz="2400" dirty="0">
                <a:ea typeface="+mn-lt"/>
                <a:cs typeface="+mn-lt"/>
              </a:rPr>
              <a:t>Developed a robust e-commerce solution for seamless online transactions</a:t>
            </a:r>
            <a:br>
              <a:rPr lang="en-US" sz="2400" dirty="0">
                <a:ea typeface="Calibri"/>
                <a:cs typeface="Calibri"/>
              </a:rPr>
            </a:br>
            <a:r>
              <a:rPr lang="en-US" sz="2400" dirty="0">
                <a:ea typeface="+mn-lt"/>
                <a:cs typeface="+mn-lt"/>
              </a:rPr>
              <a:t>Resulted in a 30% increase in client's online sales within the first quarter</a:t>
            </a:r>
            <a:endParaRPr lang="en-US" sz="2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4144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F376CA8-5D42-4C3C-A7BC-752A86EE4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7" y="1756147"/>
            <a:ext cx="5076230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2400" b="1" dirty="0"/>
              <a:t>Data Analytics Tool</a:t>
            </a:r>
            <a:br>
              <a:rPr lang="en-US" sz="2400" dirty="0"/>
            </a:br>
            <a:r>
              <a:rPr lang="en-US" sz="2400" dirty="0"/>
              <a:t>Created an advanced data analytics tool for actionable insights</a:t>
            </a:r>
            <a:br>
              <a:rPr lang="en-US" sz="2400" dirty="0"/>
            </a:br>
            <a:r>
              <a:rPr lang="en-US" sz="2400" dirty="0"/>
              <a:t>Empowered the client to make informed business decisions, leading to cost savings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1579989-5F6B-9FE2-4747-BA8EF309A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538" y="1216186"/>
            <a:ext cx="6428585" cy="4212321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423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F376CA8-5D42-4C3C-A7BC-752A86EE4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12" y="1175567"/>
            <a:ext cx="3659185" cy="4030471"/>
          </a:xfrm>
        </p:spPr>
        <p:txBody>
          <a:bodyPr>
            <a:noAutofit/>
          </a:bodyPr>
          <a:lstStyle/>
          <a:p>
            <a:pPr>
              <a:buClr>
                <a:srgbClr val="FFFFFF"/>
              </a:buClr>
            </a:pPr>
            <a:r>
              <a:rPr lang="en-US" sz="2400" b="1" dirty="0">
                <a:ea typeface="+mn-lt"/>
                <a:cs typeface="+mn-lt"/>
              </a:rPr>
              <a:t>Education Technology Solutions</a:t>
            </a:r>
            <a:br>
              <a:rPr lang="en-US" sz="2400" dirty="0">
                <a:ea typeface="Calibri"/>
                <a:cs typeface="Calibri"/>
              </a:rPr>
            </a:br>
            <a:r>
              <a:rPr lang="en-US" sz="2400" dirty="0">
                <a:ea typeface="+mn-lt"/>
                <a:cs typeface="+mn-lt"/>
              </a:rPr>
              <a:t>Spearheaded projects in the education sector</a:t>
            </a:r>
            <a:br>
              <a:rPr lang="en-US" sz="2400" dirty="0">
                <a:ea typeface="Calibri"/>
                <a:cs typeface="Calibri"/>
              </a:rPr>
            </a:br>
            <a:r>
              <a:rPr lang="en-US" sz="2400" dirty="0">
                <a:ea typeface="+mn-lt"/>
                <a:cs typeface="+mn-lt"/>
              </a:rPr>
              <a:t>Enhanced learning experiences for users, fostering positive feedback</a:t>
            </a:r>
            <a:endParaRPr lang="en-US" sz="2400" dirty="0">
              <a:ea typeface="Calibri"/>
              <a:cs typeface="Calibri"/>
            </a:endParaRPr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02287561-41D1-AFE9-4FC8-A5EAB51D0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150" y="774679"/>
            <a:ext cx="7503109" cy="48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4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F376CA8-5D42-4C3C-A7BC-752A86EE4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827" y="1501902"/>
            <a:ext cx="3659185" cy="4030471"/>
          </a:xfrm>
        </p:spPr>
        <p:txBody>
          <a:bodyPr>
            <a:noAutofit/>
          </a:bodyPr>
          <a:lstStyle/>
          <a:p>
            <a:pPr>
              <a:buClr>
                <a:srgbClr val="FFFFFF"/>
              </a:buClr>
            </a:pPr>
            <a:r>
              <a:rPr lang="en-US" sz="2400" b="1" dirty="0">
                <a:ea typeface="+mn-lt"/>
                <a:cs typeface="+mn-lt"/>
              </a:rPr>
              <a:t>Healthcare Integration System</a:t>
            </a:r>
            <a:br>
              <a:rPr lang="en-US" sz="2400" dirty="0">
                <a:ea typeface="Calibri"/>
                <a:cs typeface="Calibri"/>
              </a:rPr>
            </a:br>
            <a:r>
              <a:rPr lang="en-US" sz="2400" dirty="0">
                <a:ea typeface="+mn-lt"/>
                <a:cs typeface="+mn-lt"/>
              </a:rPr>
              <a:t>Designed and implemented a secure healthcare integration system</a:t>
            </a:r>
            <a:br>
              <a:rPr lang="en-US" sz="2400" dirty="0">
                <a:ea typeface="Calibri"/>
                <a:cs typeface="Calibri"/>
              </a:rPr>
            </a:br>
            <a:r>
              <a:rPr lang="en-US" sz="2400" dirty="0">
                <a:ea typeface="+mn-lt"/>
                <a:cs typeface="+mn-lt"/>
              </a:rPr>
              <a:t>Streamlined patient data management, improving overall efficiency</a:t>
            </a:r>
            <a:endParaRPr lang="en-US" sz="2400" dirty="0"/>
          </a:p>
        </p:txBody>
      </p:sp>
      <p:pic>
        <p:nvPicPr>
          <p:cNvPr id="3" name="Picture 2" descr="A hand touching a screen&#10;&#10;Description automatically generated">
            <a:extLst>
              <a:ext uri="{FF2B5EF4-FFF2-40B4-BE49-F238E27FC236}">
                <a16:creationId xmlns:a16="http://schemas.microsoft.com/office/drawing/2014/main" id="{309E4C38-CFC8-7F2C-BC57-6C8D5FA13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994" y="1472882"/>
            <a:ext cx="6460481" cy="398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72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A665-9A04-5970-BED2-D44EEC36E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778000"/>
            <a:ext cx="3771899" cy="1651000"/>
          </a:xfrm>
        </p:spPr>
        <p:txBody>
          <a:bodyPr anchor="b">
            <a:normAutofit/>
          </a:bodyPr>
          <a:lstStyle/>
          <a:p>
            <a:r>
              <a:rPr lang="en-US" sz="3200" b="1" i="1" dirty="0">
                <a:latin typeface="Calibri"/>
                <a:cs typeface="Calibri Light"/>
              </a:rPr>
              <a:t>Our Values</a:t>
            </a:r>
            <a:endParaRPr lang="en-US" sz="3200" b="1" i="1" dirty="0">
              <a:latin typeface="Calibri"/>
              <a:cs typeface="Calibri"/>
            </a:endParaRPr>
          </a:p>
        </p:txBody>
      </p:sp>
      <p:pic>
        <p:nvPicPr>
          <p:cNvPr id="5" name="Picture 4" descr="A graphic of various symbols&#10;&#10;Description automatically generated">
            <a:extLst>
              <a:ext uri="{FF2B5EF4-FFF2-40B4-BE49-F238E27FC236}">
                <a16:creationId xmlns:a16="http://schemas.microsoft.com/office/drawing/2014/main" id="{AE714B86-3AB1-83E0-C9ED-BE38DE0D3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6" y="322288"/>
            <a:ext cx="6212172" cy="62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270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</TotalTime>
  <Words>209</Words>
  <Application>Microsoft Office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Book Antiqua</vt:lpstr>
      <vt:lpstr>Calibri</vt:lpstr>
      <vt:lpstr>Calibri Light</vt:lpstr>
      <vt:lpstr>Celestial</vt:lpstr>
      <vt:lpstr>HA TECHNOLOGY  </vt:lpstr>
      <vt:lpstr>PowerPoint Presentation</vt:lpstr>
      <vt:lpstr>Company History</vt:lpstr>
      <vt:lpstr>PROject history</vt:lpstr>
      <vt:lpstr>E-Commerce Platform Developed a robust e-commerce solution for seamless online transactions Resulted in a 30% increase in client's online sales within the first quarter</vt:lpstr>
      <vt:lpstr>Data Analytics Tool Created an advanced data analytics tool for actionable insights Empowered the client to make informed business decisions, leading to cost savings</vt:lpstr>
      <vt:lpstr>Education Technology Solutions Spearheaded projects in the education sector Enhanced learning experiences for users, fostering positive feedback</vt:lpstr>
      <vt:lpstr>Healthcare Integration System Designed and implemented a secure healthcare integration system Streamlined patient data management, improving overall efficiency</vt:lpstr>
      <vt:lpstr>Our Values</vt:lpstr>
      <vt:lpstr>Our Team</vt:lpstr>
      <vt:lpstr>PowerPoint Presentation</vt:lpstr>
      <vt:lpstr>PowerPoint Presentation</vt:lpstr>
      <vt:lpstr>Contact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Haider Ali</cp:lastModifiedBy>
  <cp:revision>257</cp:revision>
  <dcterms:created xsi:type="dcterms:W3CDTF">2023-11-15T03:35:15Z</dcterms:created>
  <dcterms:modified xsi:type="dcterms:W3CDTF">2023-12-01T18:38:06Z</dcterms:modified>
</cp:coreProperties>
</file>